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1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79AB3-2D4F-F1E9-E7A9-94CDF6046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429A94-4929-20F0-44F3-C0B2AA87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F214B8-FED3-B69C-13CC-00E80285A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8C05A-7183-4F92-BE30-E38F3534E7A9}" type="datetimeFigureOut">
              <a:rPr lang="zh-CN" altLang="en-US" smtClean="0"/>
              <a:t>2025/4/6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8CC271-6055-DA3C-8B9C-DF27287C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1FA36A-1CDD-241D-244B-27AB506A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309B-C693-4D23-B083-B89B51F2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73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562E5-0DDA-6950-F6F5-006CDD89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3468C5-069A-0522-9773-C778FE741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C8952D-9922-1EAF-BC06-3A432298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8C05A-7183-4F92-BE30-E38F3534E7A9}" type="datetimeFigureOut">
              <a:rPr lang="zh-CN" altLang="en-US" smtClean="0"/>
              <a:t>2025/4/6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BA75CF-8F21-87F8-0468-2EF31803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B5063A-1D19-7310-B99E-B87992472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309B-C693-4D23-B083-B89B51F2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21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97EEE0A-7918-AD47-52B5-65AB4F0B1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389287-38B4-6263-6937-9E546A7CD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FE0CBF-4BD9-A075-4453-837A57C4F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8C05A-7183-4F92-BE30-E38F3534E7A9}" type="datetimeFigureOut">
              <a:rPr lang="zh-CN" altLang="en-US" smtClean="0"/>
              <a:t>2025/4/6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457E56-0298-AB0F-6E3B-8F578918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B7C946-1269-A7E8-A853-4BDA20B6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309B-C693-4D23-B083-B89B51F2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236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8A84DB-C7CF-A6AE-EB95-CD797A2F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B965F8-F64B-630E-84DC-CFFADD7CB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647ED2-F9B1-3E71-7E70-E7C8A199E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8C05A-7183-4F92-BE30-E38F3534E7A9}" type="datetimeFigureOut">
              <a:rPr lang="zh-CN" altLang="en-US" smtClean="0"/>
              <a:t>2025/4/6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B03181-5ADE-AE1B-4D9C-0E403A3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6BBC13-CCB2-C385-A300-33536288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309B-C693-4D23-B083-B89B51F2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32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B4DE5-5E81-1D58-2BC2-1B5181352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64152B-6781-85ED-FEB9-F9DFFD9F9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E3E8AB-39F2-CAD5-7671-C1AE4217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8C05A-7183-4F92-BE30-E38F3534E7A9}" type="datetimeFigureOut">
              <a:rPr lang="zh-CN" altLang="en-US" smtClean="0"/>
              <a:t>2025/4/6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A74B63-21A6-2F53-2E20-07D1C49C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5AD9CD-F46F-3666-2F8C-301D51D5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309B-C693-4D23-B083-B89B51F2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18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06A32-214B-C67A-106D-734D85391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35365-7F17-C690-E3BA-83905CE57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6476CD-0A65-90BB-00D8-34C689CA6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F2DAE8-4E16-05CE-CB3B-4FB857EC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8C05A-7183-4F92-BE30-E38F3534E7A9}" type="datetimeFigureOut">
              <a:rPr lang="zh-CN" altLang="en-US" smtClean="0"/>
              <a:t>2025/4/6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D85256-CA03-075A-5255-B43DEE08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44170E-0960-B12D-1F4A-1A035D34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309B-C693-4D23-B083-B89B51F2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58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0A6C5-DEC8-3901-6452-0A2305DA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AD5CEB-034D-47BE-4D58-05D43CC98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D09758-B78D-E071-F99B-A4336EE4A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BBFBB5-F755-3343-9E83-D97368B7D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D6F34E-6D5E-0BCC-62CC-4ECBC6FD6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67DDE0-95DA-0362-4326-F33138610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8C05A-7183-4F92-BE30-E38F3534E7A9}" type="datetimeFigureOut">
              <a:rPr lang="zh-CN" altLang="en-US" smtClean="0"/>
              <a:t>2025/4/6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AF5E85-7C14-C00F-20F4-C2740F33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74D45B-B0E2-A606-03DF-ACEC2E2A1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309B-C693-4D23-B083-B89B51F2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49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2C330-D004-6E2E-B229-A0773A8C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90D1C7-327A-A859-1008-CD7EECDC4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8C05A-7183-4F92-BE30-E38F3534E7A9}" type="datetimeFigureOut">
              <a:rPr lang="zh-CN" altLang="en-US" smtClean="0"/>
              <a:t>2025/4/6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C7F58D-E985-EE07-DE26-6BCDFBE2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CD003C-24E3-AE95-019D-B232470E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309B-C693-4D23-B083-B89B51F2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99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898D16-6CD4-F8BC-F20D-D609DE7A0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8C05A-7183-4F92-BE30-E38F3534E7A9}" type="datetimeFigureOut">
              <a:rPr lang="zh-CN" altLang="en-US" smtClean="0"/>
              <a:t>2025/4/6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0A8D07-E6A1-9D03-A286-B7492A369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B17198-37A6-E202-C4CE-141E6EE1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309B-C693-4D23-B083-B89B51F2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32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64783-2D3B-5B63-AC05-37B9E9BB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87D75A-2255-9C70-8FA8-EAE7AE9D5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4EF94C-AA54-67BC-3F06-6006A8291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5D1E48-831C-89AE-F5AB-57E34D19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8C05A-7183-4F92-BE30-E38F3534E7A9}" type="datetimeFigureOut">
              <a:rPr lang="zh-CN" altLang="en-US" smtClean="0"/>
              <a:t>2025/4/6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85BBB6-BE3D-2647-EDEB-B0226EBF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F2D279-6129-3AB8-9AD7-4C2EE575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309B-C693-4D23-B083-B89B51F2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93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0C3E8-AEA9-B914-8865-5FED0F0C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F003E4E-3F10-1D91-6AEF-623A44D36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07E566-64DE-8178-D7B4-BA6CE337D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5B573F-1F39-E1D5-6D7A-C122C64F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8C05A-7183-4F92-BE30-E38F3534E7A9}" type="datetimeFigureOut">
              <a:rPr lang="zh-CN" altLang="en-US" smtClean="0"/>
              <a:t>2025/4/6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88B91C-A017-2E49-D5A8-794915AC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01EC07-9CAF-B83F-8783-7D849F74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309B-C693-4D23-B083-B89B51F2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590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2F01E0-BB3E-D40C-A430-66A4802F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27DE74-4FD9-FB68-D575-CEFBD049A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2D3259-4EF1-29D1-3A03-11F5EDF54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8C05A-7183-4F92-BE30-E38F3534E7A9}" type="datetimeFigureOut">
              <a:rPr lang="zh-CN" altLang="en-US" smtClean="0"/>
              <a:t>2025/4/6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BE4A43-E1AC-3022-70F7-5C23934AA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226E54-6CC3-59E5-6DF2-B9BAC0ABF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2309B-C693-4D23-B083-B89B51F2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11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31D9B-AC34-61DD-C58A-8984BB9D38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39298F-3491-5CDA-91EA-209DFB8B41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E78C4E-FA67-8E1D-454C-BA34BA89C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68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D1662-28DD-8962-C121-BC0C929FA6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696FC5-E822-8604-0E86-C97DF661F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D933BF-BAC2-4BB6-81BD-5CAFDEC0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1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BA0221-ABBF-EE9E-3A4E-FFFF0CBFF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37160"/>
            <a:ext cx="1170432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74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建明 莫</dc:creator>
  <cp:lastModifiedBy>建明 莫</cp:lastModifiedBy>
  <cp:revision>1</cp:revision>
  <dcterms:created xsi:type="dcterms:W3CDTF">2025-04-05T17:05:52Z</dcterms:created>
  <dcterms:modified xsi:type="dcterms:W3CDTF">2025-04-05T17:06:32Z</dcterms:modified>
</cp:coreProperties>
</file>